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559675"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2856"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wrap="none" lIns="90000" tIns="45000" rIns="90000" bIns="45000" anchorCtr="0" compatLnSpc="0"/>
          <a:lstStyle/>
          <a:p>
            <a:pPr marL="0" marR="0" lvl="0" indent="0" hangingPunct="0">
              <a:lnSpc>
                <a:spcPct val="100000"/>
              </a:lnSpc>
              <a:spcBef>
                <a:spcPts val="0"/>
              </a:spcBef>
              <a:spcAft>
                <a:spcPts val="0"/>
              </a:spcAft>
              <a:buNone/>
              <a:tabLst/>
              <a:defRPr sz="1400"/>
            </a:pPr>
            <a:endParaRPr lang="en-AU" sz="1400" b="0" i="0" u="none" strike="noStrike" kern="1200" cap="none">
              <a:ln>
                <a:noFill/>
              </a:ln>
              <a:latin typeface="Verdana" pitchFamily="34"/>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wrap="none" lIns="90000" tIns="45000" rIns="90000" bIns="45000" anchorCtr="0" compatLnSpc="0"/>
          <a:lstStyle/>
          <a:p>
            <a:pPr marL="0" marR="0" lvl="0" indent="0" algn="r" hangingPunct="0">
              <a:lnSpc>
                <a:spcPct val="100000"/>
              </a:lnSpc>
              <a:spcBef>
                <a:spcPts val="0"/>
              </a:spcBef>
              <a:spcAft>
                <a:spcPts val="0"/>
              </a:spcAft>
              <a:buNone/>
              <a:tabLst/>
              <a:defRPr sz="1400"/>
            </a:pPr>
            <a:endParaRPr lang="en-AU" sz="1400" b="0" i="0" u="none" strike="noStrike" kern="1200" cap="none">
              <a:ln>
                <a:noFill/>
              </a:ln>
              <a:latin typeface="Verdana" pitchFamily="34"/>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wrap="none" lIns="90000" tIns="45000" rIns="90000" bIns="45000" anchor="b" anchorCtr="0" compatLnSpc="0"/>
          <a:lstStyle/>
          <a:p>
            <a:pPr marL="0" marR="0" lvl="0" indent="0" hangingPunct="0">
              <a:lnSpc>
                <a:spcPct val="100000"/>
              </a:lnSpc>
              <a:spcBef>
                <a:spcPts val="0"/>
              </a:spcBef>
              <a:spcAft>
                <a:spcPts val="0"/>
              </a:spcAft>
              <a:buNone/>
              <a:tabLst/>
              <a:defRPr sz="1400"/>
            </a:pPr>
            <a:endParaRPr lang="en-AU" sz="1400" b="0" i="0" u="none" strike="noStrike" kern="1200" cap="none">
              <a:ln>
                <a:noFill/>
              </a:ln>
              <a:latin typeface="Verdana" pitchFamily="34"/>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wrap="none" lIns="90000" tIns="45000" rIns="90000" bIns="45000" anchor="b" anchorCtr="0" compatLnSpc="0"/>
          <a:lstStyle/>
          <a:p>
            <a:pPr marL="0" marR="0" lvl="0" indent="0" algn="r" hangingPunct="0">
              <a:lnSpc>
                <a:spcPct val="100000"/>
              </a:lnSpc>
              <a:spcBef>
                <a:spcPts val="0"/>
              </a:spcBef>
              <a:spcAft>
                <a:spcPts val="0"/>
              </a:spcAft>
              <a:buNone/>
              <a:tabLst/>
              <a:defRPr sz="1400"/>
            </a:pPr>
            <a:fld id="{94E8E2CC-F9E5-400C-93B5-B4E408A97886}" type="slidenum">
              <a:t>‹#›</a:t>
            </a:fld>
            <a:endParaRPr lang="en-AU" sz="1400" b="0" i="0" u="none" strike="noStrike" kern="1200" cap="none">
              <a:ln>
                <a:noFill/>
              </a:ln>
              <a:latin typeface="Verdana" pitchFamily="34"/>
              <a:ea typeface="Microsoft YaHei" pitchFamily="2"/>
              <a:cs typeface="Mangal" pitchFamily="2"/>
            </a:endParaRPr>
          </a:p>
        </p:txBody>
      </p:sp>
    </p:spTree>
    <p:extLst>
      <p:ext uri="{BB962C8B-B14F-4D97-AF65-F5344CB8AC3E}">
        <p14:creationId xmlns:p14="http://schemas.microsoft.com/office/powerpoint/2010/main" val="3188303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16000" y="812520"/>
            <a:ext cx="7127279"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AU"/>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hangingPunct="0">
              <a:buNone/>
              <a:tabLst/>
              <a:defRPr lang="en-AU" sz="1400" kern="1200">
                <a:latin typeface="Verdana" pitchFamily="34"/>
                <a:ea typeface="Segoe UI" pitchFamily="2"/>
                <a:cs typeface="Tahoma" pitchFamily="2"/>
              </a:defRPr>
            </a:lvl1pPr>
          </a:lstStyle>
          <a:p>
            <a:pPr lvl="0"/>
            <a:endParaRPr lang="en-AU"/>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hangingPunct="0">
              <a:buNone/>
              <a:tabLst/>
              <a:defRPr lang="en-AU" sz="1400" kern="1200">
                <a:latin typeface="Verdana" pitchFamily="34"/>
                <a:ea typeface="Segoe UI" pitchFamily="2"/>
                <a:cs typeface="Tahoma" pitchFamily="2"/>
              </a:defRPr>
            </a:lvl1pPr>
          </a:lstStyle>
          <a:p>
            <a:pPr lvl="0"/>
            <a:endParaRPr lang="en-AU"/>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hangingPunct="0">
              <a:buNone/>
              <a:tabLst/>
              <a:defRPr lang="en-AU" sz="1400" kern="1200">
                <a:latin typeface="Verdana" pitchFamily="34"/>
                <a:ea typeface="Segoe UI" pitchFamily="2"/>
                <a:cs typeface="Tahoma" pitchFamily="2"/>
              </a:defRPr>
            </a:lvl1pPr>
          </a:lstStyle>
          <a:p>
            <a:pPr lvl="0"/>
            <a:endParaRPr lang="en-AU"/>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hangingPunct="0">
              <a:buNone/>
              <a:tabLst/>
              <a:defRPr lang="en-AU" sz="1400" kern="1200">
                <a:latin typeface="Verdana" pitchFamily="34"/>
                <a:ea typeface="Segoe UI" pitchFamily="2"/>
                <a:cs typeface="Tahoma" pitchFamily="2"/>
              </a:defRPr>
            </a:lvl1pPr>
          </a:lstStyle>
          <a:p>
            <a:pPr lvl="0"/>
            <a:fld id="{02E20754-0B83-40F2-BFC6-DD3767DAECB8}" type="slidenum">
              <a:t>‹#›</a:t>
            </a:fld>
            <a:endParaRPr lang="en-AU"/>
          </a:p>
        </p:txBody>
      </p:sp>
    </p:spTree>
    <p:extLst>
      <p:ext uri="{BB962C8B-B14F-4D97-AF65-F5344CB8AC3E}">
        <p14:creationId xmlns:p14="http://schemas.microsoft.com/office/powerpoint/2010/main" val="1211437057"/>
      </p:ext>
    </p:extLst>
  </p:cSld>
  <p:clrMap bg1="lt1" tx1="dk1" bg2="lt2" tx2="dk2" accent1="accent1" accent2="accent2" accent3="accent3" accent4="accent4" accent5="accent5" accent6="accent6" hlink="hlink" folHlink="folHlink"/>
  <p:notesStyle>
    <a:lvl1pPr marL="216000" marR="0" indent="-216000" hangingPunct="0">
      <a:tabLst/>
      <a:defRPr lang="en-AU" sz="2000" b="0" i="0" u="none" strike="noStrike" kern="1200" cap="none">
        <a:ln>
          <a:noFill/>
        </a:ln>
        <a:highlight>
          <a:scrgbClr r="0" g="0" b="0">
            <a:alpha val="0"/>
          </a:scrgbClr>
        </a:highlight>
        <a:latin typeface="Verdana" pitchFamily="34"/>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spAutoFit/>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spAutoFit/>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AU"/>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30405813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40193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9800" y="395288"/>
            <a:ext cx="2249488" cy="662463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539750" y="395288"/>
            <a:ext cx="6597650" cy="6624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142001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5935333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86868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39750" y="1116013"/>
            <a:ext cx="4422775" cy="5903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14925" y="1116013"/>
            <a:ext cx="4424363" cy="5903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02782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3786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50564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4840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29698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4391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40"/>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40000" y="396000"/>
            <a:ext cx="9000000" cy="72000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
        <p:nvSpPr>
          <p:cNvPr id="3" name="Text Placeholder 2"/>
          <p:cNvSpPr txBox="1">
            <a:spLocks noGrp="1"/>
          </p:cNvSpPr>
          <p:nvPr>
            <p:ph type="body" idx="1"/>
          </p:nvPr>
        </p:nvSpPr>
        <p:spPr>
          <a:xfrm>
            <a:off x="540000" y="1116000"/>
            <a:ext cx="9000000" cy="5903999"/>
          </a:xfrm>
          <a:prstGeom prst="rect">
            <a:avLst/>
          </a:prstGeom>
          <a:noFill/>
          <a:ln>
            <a:noFill/>
          </a:ln>
        </p:spPr>
        <p:txBody>
          <a:bodyPr lIns="0" tIns="0" rIns="0" bIns="0"/>
          <a:lstStyle>
            <a:defPPr marL="432000" marR="0" lvl="0" indent="-324000">
              <a:spcBef>
                <a:spcPts val="1414"/>
              </a:spcBef>
              <a:spcAft>
                <a:spcPts val="0"/>
              </a:spcAft>
              <a:buSzPct val="45000"/>
              <a:buFont typeface="StarSymbol"/>
              <a:buNone/>
              <a:defRPr lang="en-AU" sz="3200" b="0" i="0" u="none" strike="noStrike" kern="1200" cap="none">
                <a:ln>
                  <a:noFill/>
                </a:ln>
                <a:highlight>
                  <a:scrgbClr r="0" g="0" b="0">
                    <a:alpha val="0"/>
                  </a:scrgbClr>
                </a:highlight>
                <a:latin typeface="Verdana" pitchFamily="34"/>
                <a:ea typeface="Microsoft YaHei" pitchFamily="2"/>
                <a:cs typeface="Mangal" pitchFamily="2"/>
              </a:defRPr>
            </a:defPPr>
            <a:lvl1pPr marL="432000" marR="0" lvl="0" indent="-324000">
              <a:spcBef>
                <a:spcPts val="1414"/>
              </a:spcBef>
              <a:spcAft>
                <a:spcPts val="0"/>
              </a:spcAft>
              <a:buSzPct val="4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1pPr>
            <a:lvl2pPr marL="864000" marR="0" lvl="1" indent="-324000">
              <a:spcBef>
                <a:spcPts val="1511"/>
              </a:spcBef>
              <a:spcAft>
                <a:spcPts val="0"/>
              </a:spcAft>
              <a:buSzPct val="7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2pPr>
            <a:lvl3pPr marL="1295999" marR="0" lvl="2" indent="-288000">
              <a:spcBef>
                <a:spcPts val="1134"/>
              </a:spcBef>
              <a:spcAft>
                <a:spcPts val="0"/>
              </a:spcAft>
              <a:buSzPct val="4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3pPr>
            <a:lvl4pPr marL="1728000" marR="0" lvl="3" indent="-216000">
              <a:spcBef>
                <a:spcPts val="754"/>
              </a:spcBef>
              <a:spcAft>
                <a:spcPts val="0"/>
              </a:spcAft>
              <a:buSzPct val="7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4pPr>
            <a:lvl5pPr marL="2160000" marR="0" lvl="4" indent="-216000">
              <a:spcBef>
                <a:spcPts val="377"/>
              </a:spcBef>
              <a:spcAft>
                <a:spcPts val="0"/>
              </a:spcAft>
              <a:buSzPct val="4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5pPr>
            <a:lvl6pPr marL="2592000" marR="0" lvl="5" indent="-216000">
              <a:spcBef>
                <a:spcPts val="377"/>
              </a:spcBef>
              <a:spcAft>
                <a:spcPts val="0"/>
              </a:spcAft>
              <a:buSzPct val="4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6pPr>
            <a:lvl7pPr marL="3024000" marR="0" lvl="6" indent="-216000">
              <a:spcBef>
                <a:spcPts val="377"/>
              </a:spcBef>
              <a:spcAft>
                <a:spcPts val="0"/>
              </a:spcAft>
              <a:buSzPct val="4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7pPr>
            <a:lvl8pPr marL="3456000" marR="0" lvl="7" indent="-216000">
              <a:spcBef>
                <a:spcPts val="377"/>
              </a:spcBef>
              <a:spcAft>
                <a:spcPts val="0"/>
              </a:spcAft>
              <a:buSzPct val="4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8pPr>
            <a:lvl9pPr marL="3887999" marR="0" lvl="8" indent="-216000">
              <a:spcBef>
                <a:spcPts val="377"/>
              </a:spcBef>
              <a:spcAft>
                <a:spcPts val="0"/>
              </a:spcAft>
              <a:buSzPct val="45000"/>
              <a:buFont typeface="StarSymbol"/>
              <a:buChar char="●"/>
              <a:defRPr lang="en-AU" sz="3200" b="0" i="0" u="none" strike="noStrike" kern="1200" cap="none">
                <a:ln>
                  <a:noFill/>
                </a:ln>
                <a:highlight>
                  <a:scrgbClr r="0" g="0" b="0">
                    <a:alpha val="0"/>
                  </a:scrgbClr>
                </a:highlight>
                <a:latin typeface="Verdana" pitchFamily="34"/>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hangingPunct="0">
        <a:tabLst/>
        <a:defRPr lang="en-AU" sz="3600" b="1" i="0" u="none" strike="noStrike" kern="1200" cap="none">
          <a:ln>
            <a:noFill/>
          </a:ln>
          <a:highlight>
            <a:scrgbClr r="0" g="0" b="0">
              <a:alpha val="0"/>
            </a:scrgbClr>
          </a:highlight>
          <a:latin typeface="Verdana" pitchFamily="34"/>
          <a:ea typeface="Microsoft YaHei" pitchFamily="2"/>
          <a:cs typeface="Mangal" pitchFamily="2"/>
        </a:defRPr>
      </a:lvl1pPr>
    </p:titleStyle>
    <p:bodyStyle>
      <a:lvl1pPr marL="0" marR="0" indent="0" hangingPunct="0">
        <a:spcBef>
          <a:spcPts val="1414"/>
        </a:spcBef>
        <a:spcAft>
          <a:spcPts val="0"/>
        </a:spcAft>
        <a:tabLst/>
        <a:defRPr lang="en-AU" sz="3200" b="0" i="0" u="none" strike="noStrike" kern="1200" cap="none">
          <a:ln>
            <a:noFill/>
          </a:ln>
          <a:highlight>
            <a:scrgbClr r="0" g="0" b="0">
              <a:alpha val="0"/>
            </a:scrgbClr>
          </a:highlight>
          <a:latin typeface="Verdana" pitchFamily="34"/>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extBox 1"/>
          <p:cNvSpPr txBox="1"/>
          <p:nvPr/>
        </p:nvSpPr>
        <p:spPr>
          <a:xfrm>
            <a:off x="540000" y="396000"/>
            <a:ext cx="9000000" cy="720000"/>
          </a:xfrm>
          <a:prstGeom prst="rect">
            <a:avLst/>
          </a:prstGeom>
          <a:noFill/>
          <a:ln>
            <a:noFill/>
          </a:ln>
        </p:spPr>
        <p:txBody>
          <a:bodyPr wrap="none" lIns="90000" tIns="45000" rIns="90000" bIns="45000" anchorCtr="0" compatLnSpc="0"/>
          <a:lstStyle/>
          <a:p>
            <a:pPr marL="0" marR="0" lvl="0" indent="0" hangingPunct="0">
              <a:lnSpc>
                <a:spcPct val="100000"/>
              </a:lnSpc>
              <a:spcBef>
                <a:spcPts val="0"/>
              </a:spcBef>
              <a:spcAft>
                <a:spcPts val="0"/>
              </a:spcAft>
              <a:buNone/>
              <a:tabLst>
                <a:tab pos="1440000" algn="l"/>
                <a:tab pos="2160000" algn="l"/>
                <a:tab pos="2880000" algn="l"/>
              </a:tabLst>
            </a:pPr>
            <a:r>
              <a:rPr lang="ru-RU" sz="3600" b="1" i="0" u="none" strike="noStrike" kern="1200" cap="none">
                <a:ln>
                  <a:noFill/>
                </a:ln>
                <a:solidFill>
                  <a:srgbClr val="FFFFFF"/>
                </a:solidFill>
                <a:latin typeface="Verdana" pitchFamily="34"/>
                <a:ea typeface="Microsoft YaHei" pitchFamily="2"/>
                <a:cs typeface="Mangal" pitchFamily="2"/>
              </a:rPr>
              <a:t>100	Song title</a:t>
            </a:r>
          </a:p>
        </p:txBody>
      </p:sp>
      <p:sp>
        <p:nvSpPr>
          <p:cNvPr id="3" name="TextBox 2"/>
          <p:cNvSpPr txBox="1"/>
          <p:nvPr/>
        </p:nvSpPr>
        <p:spPr>
          <a:xfrm>
            <a:off x="540000" y="827999"/>
            <a:ext cx="9000000" cy="6192000"/>
          </a:xfrm>
          <a:prstGeom prst="rect">
            <a:avLst/>
          </a:prstGeom>
          <a:noFill/>
          <a:ln>
            <a:noFill/>
          </a:ln>
        </p:spPr>
        <p:txBody>
          <a:bodyPr wrap="none" lIns="90000" tIns="45000" rIns="90000" bIns="45000" anchorCtr="0" compatLnSpc="0"/>
          <a:lstStyle/>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1.	Song lyrics, line 1</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2</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3</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4</a:t>
            </a:r>
          </a:p>
          <a:p>
            <a:pPr marL="0" marR="0" lvl="0" indent="0" hangingPunct="0">
              <a:lnSpc>
                <a:spcPct val="110000"/>
              </a:lnSpc>
              <a:spcBef>
                <a:spcPts val="0"/>
              </a:spcBef>
              <a:spcAft>
                <a:spcPts val="0"/>
              </a:spcAft>
              <a:buNone/>
              <a:tabLst>
                <a:tab pos="720000" algn="l"/>
                <a:tab pos="1440000" algn="l"/>
                <a:tab pos="2160000" algn="l"/>
                <a:tab pos="8640000" algn="r"/>
              </a:tabLst>
            </a:pPr>
            <a:endParaRPr lang="ru-RU" sz="3200" b="0" i="0" u="none" strike="noStrike" kern="1200" cap="none">
              <a:ln>
                <a:noFill/>
              </a:ln>
              <a:solidFill>
                <a:srgbClr val="FFFFFF"/>
              </a:solidFill>
              <a:latin typeface="Verdana" pitchFamily="34"/>
              <a:ea typeface="Microsoft YaHei" pitchFamily="2"/>
              <a:cs typeface="Mangal" pitchFamily="2"/>
            </a:endParaRP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2.	Song lyrics, line 1</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2</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3</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4</a:t>
            </a:r>
          </a:p>
        </p:txBody>
      </p:sp>
      <p:sp>
        <p:nvSpPr>
          <p:cNvPr id="4" name="Freeform 3"/>
          <p:cNvSpPr/>
          <p:nvPr/>
        </p:nvSpPr>
        <p:spPr>
          <a:xfrm>
            <a:off x="9144000" y="6623999"/>
            <a:ext cx="540000" cy="5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en-AU" sz="1800" b="0" i="0" u="none" strike="noStrike" kern="1200" cap="none">
              <a:ln>
                <a:noFill/>
              </a:ln>
              <a:latin typeface="Verdana" pitchFamily="34"/>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extBox 1"/>
          <p:cNvSpPr txBox="1"/>
          <p:nvPr/>
        </p:nvSpPr>
        <p:spPr>
          <a:xfrm>
            <a:off x="540000" y="396000"/>
            <a:ext cx="9000000" cy="720000"/>
          </a:xfrm>
          <a:prstGeom prst="rect">
            <a:avLst/>
          </a:prstGeom>
          <a:noFill/>
          <a:ln>
            <a:noFill/>
          </a:ln>
        </p:spPr>
        <p:txBody>
          <a:bodyPr wrap="none" lIns="90000" tIns="45000" rIns="90000" bIns="45000" anchorCtr="0" compatLnSpc="0"/>
          <a:lstStyle/>
          <a:p>
            <a:pPr marL="0" marR="0" lvl="0" indent="0" hangingPunct="0">
              <a:lnSpc>
                <a:spcPct val="100000"/>
              </a:lnSpc>
              <a:spcBef>
                <a:spcPts val="0"/>
              </a:spcBef>
              <a:spcAft>
                <a:spcPts val="0"/>
              </a:spcAft>
              <a:buNone/>
              <a:tabLst>
                <a:tab pos="1440000" algn="l"/>
                <a:tab pos="2160000" algn="l"/>
                <a:tab pos="2880000" algn="l"/>
              </a:tabLst>
            </a:pPr>
            <a:r>
              <a:rPr lang="ru-RU" sz="3600" b="1" i="0" u="none" strike="noStrike" kern="1200" cap="none">
                <a:ln>
                  <a:noFill/>
                </a:ln>
                <a:solidFill>
                  <a:srgbClr val="FFFFFF"/>
                </a:solidFill>
                <a:latin typeface="Verdana" pitchFamily="34"/>
                <a:ea typeface="Microsoft YaHei" pitchFamily="2"/>
                <a:cs typeface="Mangal" pitchFamily="2"/>
              </a:rPr>
              <a:t>100	Song title</a:t>
            </a:r>
          </a:p>
        </p:txBody>
      </p:sp>
      <p:sp>
        <p:nvSpPr>
          <p:cNvPr id="3" name="TextBox 2"/>
          <p:cNvSpPr txBox="1"/>
          <p:nvPr/>
        </p:nvSpPr>
        <p:spPr>
          <a:xfrm>
            <a:off x="540000" y="827999"/>
            <a:ext cx="9000000" cy="2951999"/>
          </a:xfrm>
          <a:prstGeom prst="rect">
            <a:avLst/>
          </a:prstGeom>
          <a:noFill/>
          <a:ln>
            <a:noFill/>
          </a:ln>
        </p:spPr>
        <p:txBody>
          <a:bodyPr wrap="none" lIns="90000" tIns="45000" rIns="90000" bIns="45000" anchorCtr="0" compatLnSpc="0"/>
          <a:lstStyle/>
          <a:p>
            <a:pPr marL="0" marR="0" lvl="0" indent="0" hangingPunct="0">
              <a:lnSpc>
                <a:spcPct val="110000"/>
              </a:lnSpc>
              <a:spcBef>
                <a:spcPts val="0"/>
              </a:spcBef>
              <a:spcAft>
                <a:spcPts val="0"/>
              </a:spcAft>
              <a:buNone/>
              <a:tabLst>
                <a:tab pos="720000" algn="l"/>
                <a:tab pos="1440000" algn="l"/>
                <a:tab pos="2160000" algn="l"/>
                <a:tab pos="8640000" algn="r"/>
              </a:tabLst>
            </a:pPr>
            <a:r>
              <a:rPr lang="en-AU" sz="3200" b="0" i="0" u="none" strike="noStrike" kern="1200" cap="none">
                <a:ln>
                  <a:noFill/>
                </a:ln>
                <a:solidFill>
                  <a:srgbClr val="FFFF00"/>
                </a:solidFill>
                <a:latin typeface="Verdana" pitchFamily="34"/>
                <a:ea typeface="Microsoft YaHei" pitchFamily="2"/>
                <a:cs typeface="Mangal" pitchFamily="2"/>
              </a:rPr>
              <a:t> </a:t>
            </a:r>
          </a:p>
          <a:p>
            <a:pPr marL="0" marR="0" lvl="0" indent="0" hangingPunct="0">
              <a:lnSpc>
                <a:spcPct val="110000"/>
              </a:lnSpc>
              <a:spcBef>
                <a:spcPts val="0"/>
              </a:spcBef>
              <a:spcAft>
                <a:spcPts val="0"/>
              </a:spcAft>
              <a:buNone/>
              <a:tabLst>
                <a:tab pos="720000" algn="l"/>
                <a:tab pos="1440000" algn="l"/>
                <a:tab pos="2160000" algn="l"/>
                <a:tab pos="8640000" algn="r"/>
              </a:tabLst>
            </a:pPr>
            <a:r>
              <a:rPr lang="en-AU" sz="3200" b="0" i="0" u="none" strike="noStrike" kern="1200" cap="none">
                <a:ln>
                  <a:noFill/>
                </a:ln>
                <a:solidFill>
                  <a:srgbClr val="FFFF00"/>
                </a:solidFill>
                <a:latin typeface="Verdana" pitchFamily="34"/>
                <a:ea typeface="Microsoft YaHei" pitchFamily="2"/>
                <a:cs typeface="Mangal" pitchFamily="2"/>
              </a:rPr>
              <a:t>1.	Song lyrics, line 1</a:t>
            </a:r>
          </a:p>
          <a:p>
            <a:pPr marL="0" marR="0" lvl="0" indent="0" hangingPunct="0">
              <a:lnSpc>
                <a:spcPct val="110000"/>
              </a:lnSpc>
              <a:spcBef>
                <a:spcPts val="0"/>
              </a:spcBef>
              <a:spcAft>
                <a:spcPts val="0"/>
              </a:spcAft>
              <a:buNone/>
              <a:tabLst>
                <a:tab pos="720000" algn="l"/>
                <a:tab pos="1440000" algn="l"/>
                <a:tab pos="2160000" algn="l"/>
                <a:tab pos="8640000" algn="r"/>
              </a:tabLst>
            </a:pPr>
            <a:r>
              <a:rPr lang="en-AU" sz="3200" b="0" i="0" u="none" strike="noStrike" kern="1200" cap="none">
                <a:ln>
                  <a:noFill/>
                </a:ln>
                <a:solidFill>
                  <a:srgbClr val="FFFF00"/>
                </a:solidFill>
                <a:latin typeface="Verdana" pitchFamily="34"/>
                <a:ea typeface="Microsoft YaHei" pitchFamily="2"/>
                <a:cs typeface="Mangal" pitchFamily="2"/>
              </a:rPr>
              <a:t>	Song lyrics, line 2</a:t>
            </a:r>
          </a:p>
          <a:p>
            <a:pPr marL="0" marR="0" lvl="0" indent="0" hangingPunct="0">
              <a:lnSpc>
                <a:spcPct val="110000"/>
              </a:lnSpc>
              <a:spcBef>
                <a:spcPts val="0"/>
              </a:spcBef>
              <a:spcAft>
                <a:spcPts val="0"/>
              </a:spcAft>
              <a:buNone/>
              <a:tabLst>
                <a:tab pos="720000" algn="l"/>
                <a:tab pos="1440000" algn="l"/>
                <a:tab pos="2160000" algn="l"/>
                <a:tab pos="8640000" algn="r"/>
              </a:tabLst>
            </a:pPr>
            <a:r>
              <a:rPr lang="en-AU" sz="3200" b="0" i="0" u="none" strike="noStrike" kern="1200" cap="none">
                <a:ln>
                  <a:noFill/>
                </a:ln>
                <a:solidFill>
                  <a:srgbClr val="FFFF00"/>
                </a:solidFill>
                <a:latin typeface="Verdana" pitchFamily="34"/>
                <a:ea typeface="Microsoft YaHei" pitchFamily="2"/>
                <a:cs typeface="Mangal" pitchFamily="2"/>
              </a:rPr>
              <a:t>	Song lyrics, line 3</a:t>
            </a:r>
          </a:p>
          <a:p>
            <a:pPr marL="0" marR="0" lvl="0" indent="0" hangingPunct="0">
              <a:lnSpc>
                <a:spcPct val="110000"/>
              </a:lnSpc>
              <a:spcBef>
                <a:spcPts val="0"/>
              </a:spcBef>
              <a:spcAft>
                <a:spcPts val="0"/>
              </a:spcAft>
              <a:buNone/>
              <a:tabLst>
                <a:tab pos="720000" algn="l"/>
                <a:tab pos="1440000" algn="l"/>
                <a:tab pos="2160000" algn="l"/>
                <a:tab pos="8640000" algn="r"/>
              </a:tabLst>
            </a:pPr>
            <a:r>
              <a:rPr lang="en-AU" sz="3200" b="0" i="0" u="none" strike="noStrike" kern="1200" cap="none">
                <a:ln>
                  <a:noFill/>
                </a:ln>
                <a:solidFill>
                  <a:srgbClr val="FFFF00"/>
                </a:solidFill>
                <a:latin typeface="Verdana" pitchFamily="34"/>
                <a:ea typeface="Microsoft YaHei" pitchFamily="2"/>
                <a:cs typeface="Mangal" pitchFamily="2"/>
              </a:rPr>
              <a:t>	Song lyrics, line 4</a:t>
            </a:r>
          </a:p>
        </p:txBody>
      </p:sp>
      <p:sp>
        <p:nvSpPr>
          <p:cNvPr id="4" name="TextBox 3"/>
          <p:cNvSpPr txBox="1"/>
          <p:nvPr/>
        </p:nvSpPr>
        <p:spPr>
          <a:xfrm>
            <a:off x="540000" y="4068000"/>
            <a:ext cx="9000000" cy="2951999"/>
          </a:xfrm>
          <a:prstGeom prst="rect">
            <a:avLst/>
          </a:prstGeom>
          <a:noFill/>
          <a:ln>
            <a:noFill/>
          </a:ln>
        </p:spPr>
        <p:txBody>
          <a:bodyPr wrap="none" lIns="90000" tIns="45000" rIns="90000" bIns="45000" anchorCtr="0" compatLnSpc="0"/>
          <a:lstStyle/>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1.	Song lyrics, line 1</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2</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3</a:t>
            </a:r>
          </a:p>
          <a:p>
            <a:pPr marL="0" marR="0" lvl="0" indent="0" hangingPunct="0">
              <a:lnSpc>
                <a:spcPct val="110000"/>
              </a:lnSpc>
              <a:spcBef>
                <a:spcPts val="0"/>
              </a:spcBef>
              <a:spcAft>
                <a:spcPts val="0"/>
              </a:spcAft>
              <a:buNone/>
              <a:tabLst>
                <a:tab pos="720000" algn="l"/>
                <a:tab pos="1440000" algn="l"/>
                <a:tab pos="2160000" algn="l"/>
                <a:tab pos="8640000" algn="r"/>
              </a:tabLst>
            </a:pPr>
            <a:r>
              <a:rPr lang="ru-RU" sz="3200" b="0" i="0" u="none" strike="noStrike" kern="1200" cap="none">
                <a:ln>
                  <a:noFill/>
                </a:ln>
                <a:solidFill>
                  <a:srgbClr val="FFFFFF"/>
                </a:solidFill>
                <a:latin typeface="Verdana" pitchFamily="34"/>
                <a:ea typeface="Microsoft YaHei" pitchFamily="2"/>
                <a:cs typeface="Mangal" pitchFamily="2"/>
              </a:rPr>
              <a:t>	Song lyrics, line 4</a:t>
            </a:r>
          </a:p>
        </p:txBody>
      </p:sp>
      <p:sp>
        <p:nvSpPr>
          <p:cNvPr id="5" name="Freeform 4"/>
          <p:cNvSpPr/>
          <p:nvPr/>
        </p:nvSpPr>
        <p:spPr>
          <a:xfrm>
            <a:off x="9144000" y="6623999"/>
            <a:ext cx="540000" cy="5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en-AU" sz="1800" b="0" i="0" u="none" strike="noStrike" kern="1200" cap="none">
              <a:ln>
                <a:noFill/>
              </a:ln>
              <a:latin typeface="Verdana" pitchFamily="34"/>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Words>
  <Application>Microsoft Office PowerPoint</Application>
  <PresentationFormat>On-screen Show (4:3)</PresentationFormat>
  <Paragraphs>21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the Slavic hymnal Гимны веры христиан</dc:title>
  <dc:subject>Slavic hymnal Гимны веры христиан</dc:subject>
  <dc:creator>John Zaitseff</dc:creator>
  <dc:description>The hymnal Гимны веры христиан was originally published by the Union of Slavic Evangelical Pentecostal Churches in Australia in 1981.  This document is part of the revised and corrected digital edition, first released in 2010.  Please see https://www.zap.org.au/documents/music/gimny-very-khristian/ for more information.</dc:description>
  <cp:lastModifiedBy>John Zaitseff</cp:lastModifiedBy>
  <cp:revision>1</cp:revision>
  <dcterms:created xsi:type="dcterms:W3CDTF">2018-06-06T22:30:00Z</dcterms:created>
  <dcterms:modified xsi:type="dcterms:W3CDTF">2018-06-06T12:42:39Z</dcterms:modified>
</cp:coreProperties>
</file>